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63" r:id="rId2"/>
    <p:sldId id="257" r:id="rId3"/>
    <p:sldId id="258" r:id="rId4"/>
    <p:sldId id="259" r:id="rId5"/>
    <p:sldId id="265" r:id="rId6"/>
    <p:sldId id="266" r:id="rId7"/>
    <p:sldId id="267" r:id="rId8"/>
    <p:sldId id="268" r:id="rId9"/>
    <p:sldId id="260" r:id="rId10"/>
    <p:sldId id="261" r:id="rId11"/>
    <p:sldId id="262" r:id="rId12"/>
  </p:sldIdLst>
  <p:sldSz cx="9144000" cy="5143500" type="screen16x9"/>
  <p:notesSz cx="6858000" cy="9144000"/>
  <p:embeddedFontLst>
    <p:embeddedFont>
      <p:font typeface="Public Sans" charset="0"/>
      <p:regular r:id="rId14"/>
    </p:embeddedFont>
    <p:embeddedFont>
      <p:font typeface="EB Garamond" charset="0"/>
      <p:regular r:id="rId15"/>
      <p:bold r:id="rId16"/>
      <p:italic r:id="rId17"/>
      <p:boldItalic r:id="rId18"/>
    </p:embeddedFont>
    <p:embeddedFont>
      <p:font typeface="EB Garamond SemiBold" charset="0"/>
      <p:bold r:id="rId19"/>
    </p:embeddedFont>
    <p:embeddedFont>
      <p:font typeface="EB Garamond Medium" charset="0"/>
      <p:regular r:id="rId20"/>
      <p:bold r:id="rId21"/>
      <p:italic r:id="rId22"/>
      <p:boldItalic r:id="rId23"/>
    </p:embeddedFont>
    <p:embeddedFont>
      <p:font typeface="Calibri" pitchFamily="34" charset="0"/>
      <p:regular r:id="rId24"/>
      <p:bold r:id="rId25"/>
      <p:italic r:id="rId26"/>
      <p:boldItalic r:id="rId27"/>
    </p:embeddedFont>
    <p:embeddedFont>
      <p:font typeface="Tahoma" pitchFamily="3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54"/>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15034463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p>
          <a:p>
            <a:endParaRPr lang="en-IN" dirty="0"/>
          </a:p>
          <a:p>
            <a:r>
              <a:rPr lang="en-IN" dirty="0"/>
              <a:t>   Task-2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4" name="Google Shape;1880;p212"/>
          <p:cNvSpPr txBox="1">
            <a:spLocks/>
          </p:cNvSpPr>
          <p:nvPr/>
        </p:nvSpPr>
        <p:spPr>
          <a:xfrm>
            <a:off x="4153291" y="1853848"/>
            <a:ext cx="2722200" cy="477013"/>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r>
              <a:rPr lang="en-AU" sz="9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https://github.com/nusrat160nj/NMproject23.git</a:t>
            </a:r>
          </a:p>
          <a:p>
            <a:pPr marL="0" indent="0"/>
            <a:endParaRPr lang="en-AU" sz="16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
        <p:nvSpPr>
          <p:cNvPr id="5" name="TextBox 4"/>
          <p:cNvSpPr txBox="1"/>
          <p:nvPr/>
        </p:nvSpPr>
        <p:spPr>
          <a:xfrm>
            <a:off x="4175449" y="2086609"/>
            <a:ext cx="2761861" cy="230832"/>
          </a:xfrm>
          <a:prstGeom prst="rect">
            <a:avLst/>
          </a:prstGeom>
          <a:noFill/>
        </p:spPr>
        <p:txBody>
          <a:bodyPr wrap="square" rtlCol="0">
            <a:spAutoFit/>
          </a:bodyPr>
          <a:lstStyle/>
          <a:p>
            <a:r>
              <a:rPr lang="en-IN" sz="900" b="1" dirty="0">
                <a:solidFill>
                  <a:schemeClr val="bg2"/>
                </a:solidFill>
                <a:latin typeface="Times New Roman" pitchFamily="18" charset="0"/>
                <a:cs typeface="Times New Roman" pitchFamily="18" charset="0"/>
              </a:rPr>
              <a:t>https://github.com/Sowms02/Naan-Mudhalvan</a:t>
            </a:r>
          </a:p>
        </p:txBody>
      </p:sp>
      <p:sp>
        <p:nvSpPr>
          <p:cNvPr id="6" name="TextBox 5"/>
          <p:cNvSpPr txBox="1"/>
          <p:nvPr/>
        </p:nvSpPr>
        <p:spPr>
          <a:xfrm>
            <a:off x="4091473" y="2471195"/>
            <a:ext cx="2845837" cy="230832"/>
          </a:xfrm>
          <a:prstGeom prst="rect">
            <a:avLst/>
          </a:prstGeom>
          <a:noFill/>
        </p:spPr>
        <p:txBody>
          <a:bodyPr wrap="square" rtlCol="0">
            <a:spAutoFit/>
          </a:bodyPr>
          <a:lstStyle/>
          <a:p>
            <a:r>
              <a:rPr lang="en-IN" sz="900" b="1" dirty="0">
                <a:solidFill>
                  <a:schemeClr val="bg2"/>
                </a:solidFill>
                <a:latin typeface="Times New Roman" pitchFamily="18" charset="0"/>
                <a:cs typeface="Times New Roman" pitchFamily="18" charset="0"/>
              </a:rPr>
              <a:t>https://github.com/Yagavi17/-Naan-mudhalvan-2023</a:t>
            </a:r>
          </a:p>
        </p:txBody>
      </p:sp>
      <p:sp>
        <p:nvSpPr>
          <p:cNvPr id="7" name="Text Placeholder 6"/>
          <p:cNvSpPr txBox="1">
            <a:spLocks noGrp="1"/>
          </p:cNvSpPr>
          <p:nvPr>
            <p:ph type="body" idx="2"/>
          </p:nvPr>
        </p:nvSpPr>
        <p:spPr>
          <a:xfrm>
            <a:off x="3702777" y="2283607"/>
            <a:ext cx="3527587" cy="230792"/>
          </a:xfrm>
          <a:prstGeom prst="rect">
            <a:avLst/>
          </a:prstGeom>
          <a:noFill/>
        </p:spPr>
        <p:txBody>
          <a:bodyPr wrap="square" rtlCol="0">
            <a:spAutoFit/>
          </a:bodyPr>
          <a:lstStyle/>
          <a:p>
            <a:r>
              <a:rPr lang="en-IN" sz="900" b="1" dirty="0">
                <a:solidFill>
                  <a:schemeClr val="bg2"/>
                </a:solidFill>
                <a:latin typeface="Times New Roman" pitchFamily="18" charset="0"/>
                <a:cs typeface="Times New Roman" pitchFamily="18" charset="0"/>
              </a:rPr>
              <a:t>https://github.com/RishmaRamesh/Naan-Mudhalvan-2023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3"/>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3"/>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p>
          <a:p>
            <a:pPr marL="0" indent="0">
              <a:buFont typeface="Arial" panose="020B0604020202020204" pitchFamily="34" charset="0"/>
              <a:buNone/>
            </a:pPr>
            <a:r>
              <a:rPr lang="en-IN" sz="1050" dirty="0"/>
              <a:t>.</a:t>
            </a:r>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itchFamily="18" charset="0"/>
                <a:cs typeface="Times New Roman" pitchFamily="18" charset="0"/>
              </a:rPr>
              <a:t>Progress Screenshot</a:t>
            </a:r>
            <a:endParaRPr lang="en-IN" b="1" dirty="0">
              <a:solidFill>
                <a:schemeClr val="bg2"/>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662" y="970245"/>
            <a:ext cx="6353358" cy="357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4149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238" y="690465"/>
            <a:ext cx="6441754" cy="362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137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649" y="680552"/>
            <a:ext cx="6540760" cy="367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0376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915" y="714664"/>
            <a:ext cx="6494106" cy="36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223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15</TotalTime>
  <Words>534</Words>
  <Application>Microsoft Office PowerPoint</Application>
  <PresentationFormat>On-screen Show (16:9)</PresentationFormat>
  <Paragraphs>74</Paragraphs>
  <Slides>11</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Public Sans</vt:lpstr>
      <vt:lpstr>EB Garamond</vt:lpstr>
      <vt:lpstr>Times New Roman</vt:lpstr>
      <vt:lpstr>EB Garamond SemiBold</vt:lpstr>
      <vt:lpstr>EB Garamond Medium</vt:lpstr>
      <vt:lpstr>Noto Sans Symbols</vt:lpstr>
      <vt:lpstr>Calibri</vt:lpstr>
      <vt:lpstr>Tahoma</vt:lpstr>
      <vt:lpstr>Simple Light</vt:lpstr>
      <vt:lpstr>PowerPoint Presentation</vt:lpstr>
      <vt:lpstr>ASTROLOGY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8</cp:revision>
  <dcterms:created xsi:type="dcterms:W3CDTF">2020-08-13T11:21:00Z</dcterms:created>
  <dcterms:modified xsi:type="dcterms:W3CDTF">2023-10-31T09:26:31Z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BA1487926BE643C6BADCFC7722DD95C4_13</vt:lpwstr>
  </property>
  <property fmtid="{D5CDD505-2E9C-101B-9397-08002B2CF9AE}" pid="3" name="KSOProductBuildVer">
    <vt:lpwstr>1033-12.2.0.13266</vt:lpwstr>
  </property>
</Properties>
</file>